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8" r:id="rId8"/>
    <p:sldId id="264" r:id="rId9"/>
    <p:sldId id="261" r:id="rId10"/>
    <p:sldId id="260" r:id="rId11"/>
    <p:sldId id="266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engineering.com/Library/ArticlesPage/tabid/85/ArticleID/120/categoryId/8/Color-Code-for-Resistors.aspx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o.wikipedia.org/wiki/Rezistor" TargetMode="External"/><Relationship Id="rId2" Type="http://schemas.openxmlformats.org/officeDocument/2006/relationships/hyperlink" Target="http://electronicamicro.blogspot.ro/p/rezistorul-este-o-piesa-componenta-din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dirty="0" smtClean="0"/>
              <a:t>Resistor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dirty="0" smtClean="0"/>
              <a:t>All about.</a:t>
            </a:r>
            <a:endParaRPr lang="en-US" dirty="0"/>
          </a:p>
        </p:txBody>
      </p:sp>
      <p:pic>
        <p:nvPicPr>
          <p:cNvPr id="14338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5486400"/>
            <a:ext cx="1143000" cy="1143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What is a resistor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 smtClean="0"/>
              <a:t>The resistor is a component part of electronic and electrical circuits who has the principal propiety electrical resitance.</a:t>
            </a:r>
          </a:p>
          <a:p>
            <a:r>
              <a:rPr lang="ro-RO" dirty="0" smtClean="0"/>
              <a:t>The most important parameter is the resistance of the resistor expressed in ohmi.</a:t>
            </a:r>
            <a:endParaRPr lang="en-US" dirty="0"/>
          </a:p>
        </p:txBody>
      </p:sp>
      <p:pic>
        <p:nvPicPr>
          <p:cNvPr id="1026" name="Picture 2" descr="Imagini pentru 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"/>
            <a:ext cx="1255975" cy="1295400"/>
          </a:xfrm>
          <a:prstGeom prst="rect">
            <a:avLst/>
          </a:prstGeom>
          <a:noFill/>
        </p:spPr>
      </p:pic>
      <p:sp>
        <p:nvSpPr>
          <p:cNvPr id="1028" name="AutoShape 4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AutoShape 12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AutoShape 16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AutoShape 18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" name="AutoShape 20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AutoShape 22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AutoShape 24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AutoShape 26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2" name="AutoShape 28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AutoShape 30" descr="Imagini pentru legea lui oh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5" name="Picture 31" descr="C:\Users\Acer\Desktop\ohm_0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0"/>
            <a:ext cx="3148314" cy="1828800"/>
          </a:xfrm>
          <a:prstGeom prst="rect">
            <a:avLst/>
          </a:prstGeom>
          <a:noFill/>
        </p:spPr>
      </p:pic>
      <p:pic>
        <p:nvPicPr>
          <p:cNvPr id="1056" name="Picture 32" descr="C:\Users\Acer\Desktop\downloa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733800"/>
            <a:ext cx="3573982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What does?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 smtClean="0"/>
              <a:t>To produce power failure of voltage between two points in the circuit.</a:t>
            </a:r>
          </a:p>
          <a:p>
            <a:r>
              <a:rPr lang="ro-RO" dirty="0" smtClean="0"/>
              <a:t>Fixing</a:t>
            </a:r>
            <a:r>
              <a:rPr lang="en-US" dirty="0" smtClean="0"/>
              <a:t> the current through another piece</a:t>
            </a:r>
            <a:r>
              <a:rPr lang="ro-RO" dirty="0" smtClean="0"/>
              <a:t>.</a:t>
            </a:r>
          </a:p>
          <a:p>
            <a:r>
              <a:rPr lang="ro-RO" dirty="0" smtClean="0"/>
              <a:t>D</a:t>
            </a:r>
            <a:r>
              <a:rPr lang="en-US" dirty="0" err="1" smtClean="0"/>
              <a:t>ivi</a:t>
            </a:r>
            <a:r>
              <a:rPr lang="ro-RO" dirty="0" smtClean="0"/>
              <a:t>sion</a:t>
            </a:r>
            <a:r>
              <a:rPr lang="en-US" dirty="0" smtClean="0"/>
              <a:t> </a:t>
            </a:r>
            <a:r>
              <a:rPr lang="ro-RO" dirty="0" smtClean="0"/>
              <a:t>of</a:t>
            </a:r>
            <a:r>
              <a:rPr lang="en-US" dirty="0" smtClean="0"/>
              <a:t> voltage in a </a:t>
            </a:r>
            <a:r>
              <a:rPr lang="ro-RO" dirty="0" smtClean="0"/>
              <a:t>rapport who was gived</a:t>
            </a:r>
            <a:r>
              <a:rPr lang="en-US" dirty="0" smtClean="0"/>
              <a:t> (voltage divider circuit</a:t>
            </a:r>
            <a:r>
              <a:rPr lang="en-US" dirty="0" smtClean="0"/>
              <a:t>)</a:t>
            </a:r>
            <a:r>
              <a:rPr lang="ro-RO" dirty="0" smtClean="0"/>
              <a:t>.</a:t>
            </a:r>
            <a:endParaRPr lang="ro-RO" dirty="0" smtClean="0"/>
          </a:p>
          <a:p>
            <a:r>
              <a:rPr lang="en-US" dirty="0" smtClean="0"/>
              <a:t>Ending a transmission line</a:t>
            </a:r>
            <a:r>
              <a:rPr lang="ro-RO" dirty="0" smtClean="0"/>
              <a:t> (load resistance).</a:t>
            </a:r>
            <a:endParaRPr lang="en-US" dirty="0"/>
          </a:p>
        </p:txBody>
      </p:sp>
      <p:pic>
        <p:nvPicPr>
          <p:cNvPr id="15362" name="Picture 2" descr="Imagini pentru tensiune electr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4391025"/>
            <a:ext cx="5105400" cy="246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 smtClean="0"/>
              <a:t>In practice we use two marks for resistor</a:t>
            </a:r>
            <a:r>
              <a:rPr lang="en-US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o-RO" dirty="0" smtClean="0"/>
              <a:t>  Obvious</a:t>
            </a:r>
          </a:p>
          <a:p>
            <a:pPr marL="457200" indent="-457200">
              <a:buFont typeface="+mj-lt"/>
              <a:buAutoNum type="arabicPeriod"/>
            </a:pPr>
            <a:r>
              <a:rPr lang="ro-RO" dirty="0" smtClean="0"/>
              <a:t>  Code of colors</a:t>
            </a:r>
            <a:endParaRPr lang="en-US" dirty="0"/>
          </a:p>
        </p:txBody>
      </p:sp>
      <p:pic>
        <p:nvPicPr>
          <p:cNvPr id="1026" name="Picture 2" descr="Imagini pentru rezis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05200"/>
            <a:ext cx="3200400" cy="2724665"/>
          </a:xfrm>
          <a:prstGeom prst="rect">
            <a:avLst/>
          </a:prstGeom>
          <a:noFill/>
        </p:spPr>
      </p:pic>
      <p:pic>
        <p:nvPicPr>
          <p:cNvPr id="1030" name="Picture 6" descr="Imagine similar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819400"/>
            <a:ext cx="3067050" cy="32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ro-RO" dirty="0" smtClean="0"/>
              <a:t>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4873752"/>
          </a:xfrm>
        </p:spPr>
        <p:txBody>
          <a:bodyPr/>
          <a:lstStyle/>
          <a:p>
            <a:r>
              <a:rPr lang="ro-RO" dirty="0" smtClean="0"/>
              <a:t>Value of resistor can be determined by code of colors or use a multimeter.</a:t>
            </a:r>
            <a:endParaRPr lang="en-US" dirty="0"/>
          </a:p>
        </p:txBody>
      </p:sp>
      <p:pic>
        <p:nvPicPr>
          <p:cNvPr id="20482" name="Picture 2" descr="Imagini pentru rezistor multimet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0"/>
            <a:ext cx="3352800" cy="3352800"/>
          </a:xfrm>
          <a:prstGeom prst="rect">
            <a:avLst/>
          </a:prstGeom>
          <a:noFill/>
        </p:spPr>
      </p:pic>
      <p:pic>
        <p:nvPicPr>
          <p:cNvPr id="20484" name="Picture 4" descr="Imagini pentru rezistor multimet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752600"/>
            <a:ext cx="3555998" cy="2666999"/>
          </a:xfrm>
          <a:prstGeom prst="rect">
            <a:avLst/>
          </a:prstGeom>
          <a:noFill/>
        </p:spPr>
      </p:pic>
      <p:pic>
        <p:nvPicPr>
          <p:cNvPr id="20486" name="Picture 6" descr="Imagini pentru rezistor codul culoril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495800"/>
            <a:ext cx="3068091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ini pentru rezistor codul culori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4286250" cy="5162550"/>
          </a:xfrm>
          <a:prstGeom prst="rect">
            <a:avLst/>
          </a:prstGeom>
          <a:noFill/>
        </p:spPr>
      </p:pic>
      <p:pic>
        <p:nvPicPr>
          <p:cNvPr id="21508" name="Picture 4" descr="Imagine similar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990600"/>
            <a:ext cx="3264694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 smtClean="0"/>
              <a:t>Tolerance</a:t>
            </a:r>
            <a:endParaRPr lang="ro-RO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 err="1" smtClean="0"/>
              <a:t>Each</a:t>
            </a:r>
            <a:r>
              <a:rPr lang="ro-RO" dirty="0" smtClean="0"/>
              <a:t> </a:t>
            </a:r>
            <a:r>
              <a:rPr lang="ro-RO" dirty="0" err="1" smtClean="0"/>
              <a:t>resistor</a:t>
            </a:r>
            <a:r>
              <a:rPr lang="ro-RO" dirty="0" smtClean="0"/>
              <a:t> </a:t>
            </a:r>
            <a:r>
              <a:rPr lang="ro-RO" dirty="0" err="1" smtClean="0"/>
              <a:t>has</a:t>
            </a:r>
            <a:r>
              <a:rPr lang="ro-RO" dirty="0" smtClean="0"/>
              <a:t> a specific </a:t>
            </a:r>
            <a:r>
              <a:rPr lang="ro-RO" dirty="0" err="1" smtClean="0"/>
              <a:t>tolerance</a:t>
            </a:r>
            <a:r>
              <a:rPr lang="ro-RO" dirty="0" smtClean="0"/>
              <a:t> </a:t>
            </a:r>
            <a:r>
              <a:rPr lang="ro-RO" dirty="0" err="1" smtClean="0"/>
              <a:t>based</a:t>
            </a:r>
            <a:r>
              <a:rPr lang="ro-RO" dirty="0" smtClean="0"/>
              <a:t> on  </a:t>
            </a:r>
            <a:r>
              <a:rPr lang="ro-RO" dirty="0" err="1" smtClean="0"/>
              <a:t>the</a:t>
            </a:r>
            <a:r>
              <a:rPr lang="ro-RO" dirty="0" smtClean="0"/>
              <a:t> </a:t>
            </a:r>
            <a:r>
              <a:rPr lang="ro-RO" dirty="0" err="1" smtClean="0"/>
              <a:t>last</a:t>
            </a:r>
            <a:r>
              <a:rPr lang="ro-RO" dirty="0" smtClean="0"/>
              <a:t> color. The </a:t>
            </a:r>
            <a:r>
              <a:rPr lang="ro-RO" dirty="0" err="1" smtClean="0"/>
              <a:t>tolerance</a:t>
            </a:r>
            <a:r>
              <a:rPr lang="ro-RO" dirty="0" smtClean="0"/>
              <a:t> </a:t>
            </a:r>
            <a:r>
              <a:rPr lang="ro-RO" dirty="0" err="1" smtClean="0"/>
              <a:t>can</a:t>
            </a:r>
            <a:r>
              <a:rPr lang="ro-RO" dirty="0" smtClean="0"/>
              <a:t> </a:t>
            </a:r>
            <a:r>
              <a:rPr lang="ro-RO" dirty="0" err="1" smtClean="0"/>
              <a:t>be</a:t>
            </a:r>
            <a:r>
              <a:rPr lang="ro-RO" dirty="0" smtClean="0"/>
              <a:t> </a:t>
            </a:r>
            <a:r>
              <a:rPr lang="ro-RO" dirty="0" err="1" smtClean="0"/>
              <a:t>through</a:t>
            </a:r>
            <a:r>
              <a:rPr lang="ro-RO" dirty="0" smtClean="0"/>
              <a:t> 2%-20%.</a:t>
            </a:r>
            <a:endParaRPr lang="ro-RO" dirty="0"/>
          </a:p>
        </p:txBody>
      </p:sp>
      <p:sp>
        <p:nvSpPr>
          <p:cNvPr id="1026" name="AutoShape 2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28" name="AutoShape 4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30" name="AutoShape 6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32" name="AutoShape 8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34" name="AutoShape 10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36" name="AutoShape 12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38" name="AutoShape 14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40" name="AutoShape 16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42" name="AutoShape 18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044" name="AutoShape 20" descr="Imagini pentru toleranta rezistoarelor"/>
          <p:cNvSpPr>
            <a:spLocks noChangeAspect="1" noChangeArrowheads="1"/>
          </p:cNvSpPr>
          <p:nvPr/>
        </p:nvSpPr>
        <p:spPr bwMode="auto">
          <a:xfrm>
            <a:off x="155575" y="-776288"/>
            <a:ext cx="3686175" cy="16287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045" name="Picture 21" descr="D:\Users\Cont14\Desktop\codculori.png"/>
          <p:cNvPicPr>
            <a:picLocks noChangeAspect="1" noChangeArrowheads="1"/>
          </p:cNvPicPr>
          <p:nvPr/>
        </p:nvPicPr>
        <p:blipFill>
          <a:blip r:embed="rId2"/>
          <a:srcRect b="8929"/>
          <a:stretch>
            <a:fillRect/>
          </a:stretch>
        </p:blipFill>
        <p:spPr bwMode="auto">
          <a:xfrm>
            <a:off x="3810000" y="2819400"/>
            <a:ext cx="4362450" cy="3886200"/>
          </a:xfrm>
          <a:prstGeom prst="rect">
            <a:avLst/>
          </a:prstGeom>
          <a:noFill/>
        </p:spPr>
      </p:pic>
      <p:pic>
        <p:nvPicPr>
          <p:cNvPr id="1046" name="Picture 22" descr="D:\Users\Cont14\Desktop\inde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048000"/>
            <a:ext cx="2943226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609600"/>
            <a:ext cx="7467600" cy="487375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ro-RO" dirty="0" smtClean="0"/>
              <a:t>power</a:t>
            </a:r>
            <a:r>
              <a:rPr lang="en-US" dirty="0" smtClean="0"/>
              <a:t> resistance of the resistor varies in alternating current, the measured current value, capacity and inductance due to the existence distributed along the length of the resistive element</a:t>
            </a:r>
            <a:r>
              <a:rPr lang="ro-RO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2530" name="Picture 2" descr="Imagini pentru rezistor curent alternat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667000"/>
            <a:ext cx="4770215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Schematic aplication</a:t>
            </a:r>
            <a:endParaRPr lang="en-US" dirty="0"/>
          </a:p>
        </p:txBody>
      </p:sp>
      <p:pic>
        <p:nvPicPr>
          <p:cNvPr id="19458" name="Picture 2" descr="Imagini pentru rezis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0"/>
            <a:ext cx="6337631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Simbol and structure</a:t>
            </a:r>
            <a:endParaRPr lang="en-US" dirty="0"/>
          </a:p>
        </p:txBody>
      </p:sp>
      <p:pic>
        <p:nvPicPr>
          <p:cNvPr id="18434" name="Picture 2" descr="Imagini pentru rezis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4714875" cy="3352801"/>
          </a:xfrm>
          <a:prstGeom prst="rect">
            <a:avLst/>
          </a:prstGeom>
          <a:noFill/>
        </p:spPr>
      </p:pic>
      <p:pic>
        <p:nvPicPr>
          <p:cNvPr id="4" name="Picture 4" descr="Imagini pentru rezis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702437"/>
            <a:ext cx="4324350" cy="2155563"/>
          </a:xfrm>
          <a:prstGeom prst="rect">
            <a:avLst/>
          </a:prstGeom>
          <a:noFill/>
        </p:spPr>
      </p:pic>
      <p:pic>
        <p:nvPicPr>
          <p:cNvPr id="18436" name="Picture 4" descr="Imagine similar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676400"/>
            <a:ext cx="3292592" cy="3200400"/>
          </a:xfrm>
          <a:prstGeom prst="rect">
            <a:avLst/>
          </a:prstGeom>
          <a:noFill/>
        </p:spPr>
      </p:pic>
      <p:pic>
        <p:nvPicPr>
          <p:cNvPr id="18438" name="Picture 6" descr="Imagini pentru rezist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5032543"/>
            <a:ext cx="4267200" cy="182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Game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050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http://www.engineering.com/Library/ArticlesPage/tabid/85/ArticleID/120/categoryId/8/Color-Code-for-Resistors.aspx</a:t>
            </a:r>
            <a:r>
              <a:rPr lang="ro-RO" dirty="0" smtClean="0"/>
              <a:t> </a:t>
            </a:r>
            <a:endParaRPr lang="en-US" dirty="0"/>
          </a:p>
        </p:txBody>
      </p:sp>
      <p:pic>
        <p:nvPicPr>
          <p:cNvPr id="1026" name="Picture 2" descr="Imagini pentru resistor color code ga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886200"/>
            <a:ext cx="2209800" cy="2209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38400"/>
            <a:ext cx="7467600" cy="2130552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http://electronicamicro.blogspot.ro/p/rezistorul-este-o-piesa-componenta-din.html</a:t>
            </a:r>
            <a:r>
              <a:rPr lang="ro-RO" dirty="0" smtClean="0"/>
              <a:t> </a:t>
            </a:r>
          </a:p>
          <a:p>
            <a:r>
              <a:rPr lang="en-US" dirty="0" smtClean="0">
                <a:hlinkClick r:id="rId3"/>
              </a:rPr>
              <a:t>https://ro.wikipedia.org/wiki/Rezistor</a:t>
            </a:r>
            <a:r>
              <a:rPr lang="ro-RO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Thank you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o-RO" dirty="0" smtClean="0"/>
          </a:p>
          <a:p>
            <a:r>
              <a:rPr lang="ro-RO" dirty="0" smtClean="0"/>
              <a:t>Project created by</a:t>
            </a:r>
            <a:r>
              <a:rPr lang="en-US" dirty="0" smtClean="0"/>
              <a:t>:</a:t>
            </a:r>
            <a:r>
              <a:rPr lang="ro-RO" dirty="0" smtClean="0"/>
              <a:t> Suhăreanu Sandra Maria</a:t>
            </a:r>
          </a:p>
          <a:p>
            <a:r>
              <a:rPr lang="ro-RO" dirty="0" smtClean="0"/>
              <a:t>Subject</a:t>
            </a:r>
            <a:r>
              <a:rPr lang="en-US" dirty="0" smtClean="0"/>
              <a:t>:</a:t>
            </a:r>
            <a:r>
              <a:rPr lang="ro-RO" dirty="0" smtClean="0"/>
              <a:t> Resistor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4578" name="Picture 2" descr="Imagini pentru inima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505200"/>
            <a:ext cx="3267517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472</TotalTime>
  <Words>205</Words>
  <Application>Microsoft Office PowerPoint</Application>
  <PresentationFormat>Expunere pe ecran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4" baseType="lpstr">
      <vt:lpstr>Oriel</vt:lpstr>
      <vt:lpstr>Resistor</vt:lpstr>
      <vt:lpstr>What is a resistor ?</vt:lpstr>
      <vt:lpstr>What does?</vt:lpstr>
      <vt:lpstr>Marks</vt:lpstr>
      <vt:lpstr>Value</vt:lpstr>
      <vt:lpstr>Diapozitivul 6</vt:lpstr>
      <vt:lpstr>Tolerance</vt:lpstr>
      <vt:lpstr>Diapozitivul 8</vt:lpstr>
      <vt:lpstr>Schematic aplication</vt:lpstr>
      <vt:lpstr>Simbol and structure</vt:lpstr>
      <vt:lpstr>Game</vt:lpstr>
      <vt:lpstr>Source</vt:lpstr>
      <vt:lpstr>Thank you 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Resistor</dc:title>
  <dc:creator>Acer</dc:creator>
  <cp:lastModifiedBy>user</cp:lastModifiedBy>
  <cp:revision>11</cp:revision>
  <dcterms:created xsi:type="dcterms:W3CDTF">2006-08-16T00:00:00Z</dcterms:created>
  <dcterms:modified xsi:type="dcterms:W3CDTF">2017-06-06T06:43:15Z</dcterms:modified>
</cp:coreProperties>
</file>